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83aa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83aa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83aa9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83aa9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bbb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83aa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83aa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6eff7c34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6eff7c34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eff7c1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eff7c1f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eff7c1f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eff7c1f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6f83aa9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6f83aa9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eff7c1f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eff7c1f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Hydroelectric  Power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Taylor, Justin, and Darby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hydroelectric power?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8865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Hydropower or hydroelectricity refers to the conversion of energy from flowing water into electricity.</a:t>
            </a:r>
            <a:endParaRPr sz="200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450" y="1066925"/>
            <a:ext cx="4622860" cy="271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 idx="4294967295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Hydroelectric Power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/>
              <a:t>Advantages</a:t>
            </a:r>
            <a:endParaRPr sz="2100" b="1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4294967295"/>
          </p:nvPr>
        </p:nvSpPr>
        <p:spPr>
          <a:xfrm>
            <a:off x="311700" y="1769575"/>
            <a:ext cx="3726900" cy="30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Provides clean renewable energy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 be used as long as the water cycle the continues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Once started more affordable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Dams act as flood control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4116450" y="1152463"/>
            <a:ext cx="23256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/>
              <a:t>Disadvantages</a:t>
            </a:r>
            <a:endParaRPr sz="2100" b="1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294967295"/>
          </p:nvPr>
        </p:nvSpPr>
        <p:spPr>
          <a:xfrm>
            <a:off x="4235425" y="1769575"/>
            <a:ext cx="3726900" cy="30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Affected by drought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Expensive to build hydroelectric plants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Affect the ecosystem of body of water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Methane emitted to the atmosphere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Lower water quality 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4294967295"/>
          </p:nvPr>
        </p:nvSpPr>
        <p:spPr>
          <a:xfrm>
            <a:off x="4627775" y="11918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55CC"/>
                </a:solidFill>
              </a:rPr>
              <a:t>Primary Source: </a:t>
            </a:r>
            <a:endParaRPr sz="3600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dirty="0" smtClean="0">
                <a:solidFill>
                  <a:srgbClr val="1155CC"/>
                </a:solidFill>
              </a:rPr>
              <a:t>Water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l="16684" r="16684"/>
          <a:stretch/>
        </p:blipFill>
        <p:spPr>
          <a:xfrm flipH="1">
            <a:off x="3" y="0"/>
            <a:ext cx="4571998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 idx="4294967295"/>
          </p:nvPr>
        </p:nvSpPr>
        <p:spPr>
          <a:xfrm>
            <a:off x="311700" y="2155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00"/>
                </a:solidFill>
              </a:rPr>
              <a:t>Water Cycle Review</a:t>
            </a:r>
            <a:endParaRPr sz="4800" b="1">
              <a:solidFill>
                <a:srgbClr val="FFFF00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275" y="1159200"/>
            <a:ext cx="6113439" cy="382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237175" y="1498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of Processing the Power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6400"/>
            <a:ext cx="4659076" cy="14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50650"/>
            <a:ext cx="4556825" cy="263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Sankey Diagram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265500" y="279325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   h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4939500" y="784875"/>
            <a:ext cx="3615000" cy="1843800"/>
          </a:xfrm>
          <a:prstGeom prst="rightArrow">
            <a:avLst>
              <a:gd name="adj1" fmla="val 61839"/>
              <a:gd name="adj2" fmla="val 4144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5400000">
            <a:off x="6012400" y="2676425"/>
            <a:ext cx="1914900" cy="593100"/>
          </a:xfrm>
          <a:prstGeom prst="rightArrow">
            <a:avLst>
              <a:gd name="adj1" fmla="val 61839"/>
              <a:gd name="adj2" fmla="val 4144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4939500" y="2183550"/>
            <a:ext cx="1977300" cy="77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7182250" y="1494525"/>
            <a:ext cx="8493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80-90%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 rot="5401480">
            <a:off x="6621407" y="3029361"/>
            <a:ext cx="696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5-15%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2313575" y="2951225"/>
            <a:ext cx="169800" cy="1941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hydropower?</a:t>
            </a:r>
            <a:endParaRPr sz="3000"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l="7183" r="7192"/>
          <a:stretch/>
        </p:blipFill>
        <p:spPr>
          <a:xfrm>
            <a:off x="3272325" y="0"/>
            <a:ext cx="58721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415575" y="1432525"/>
            <a:ext cx="2465700" cy="3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Effective and efficient compared to other renewable sources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Produce clean energy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Continuous as long as there is a water cycle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Expensive to build, but cheap to maintain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Flood control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Most of the disadvantages can be fixed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hwk info: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P=pQgh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Q=  v/  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p=m/v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Ep=mgh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261275" y="2480975"/>
            <a:ext cx="347100" cy="2409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2100875" y="2451300"/>
            <a:ext cx="347100" cy="2409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154</Words>
  <Application>Microsoft Office PowerPoint</Application>
  <PresentationFormat>On-screen Show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Roboto</vt:lpstr>
      <vt:lpstr>Arial</vt:lpstr>
      <vt:lpstr>Geometric</vt:lpstr>
      <vt:lpstr>Hydroelectric  Power</vt:lpstr>
      <vt:lpstr>What is hydroelectric power?</vt:lpstr>
      <vt:lpstr>Hydroelectric Power</vt:lpstr>
      <vt:lpstr>PowerPoint Presentation</vt:lpstr>
      <vt:lpstr>Water Cycle Review</vt:lpstr>
      <vt:lpstr>Method of Processing the Power</vt:lpstr>
      <vt:lpstr>Sankey Diagram</vt:lpstr>
      <vt:lpstr>Why hydropower?</vt:lpstr>
      <vt:lpstr>Important hwk info: P=pQgh Q=  v/  t p=m/v Ep=mgh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Hydroelectric  Power</dc:title>
  <dc:creator>Triplett, Melissa J.</dc:creator>
  <cp:lastModifiedBy>Triplett, Melissa J.</cp:lastModifiedBy>
  <cp:revision>3</cp:revision>
  <dcterms:modified xsi:type="dcterms:W3CDTF">2019-05-02T15:08:07Z</dcterms:modified>
</cp:coreProperties>
</file>